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4305" y="2684780"/>
            <a:ext cx="40767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25575"/>
            <a:ext cx="115919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7800" y="133286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7405" y="3362960"/>
            <a:ext cx="29476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0620" y="4403090"/>
            <a:ext cx="29476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47800"/>
            <a:ext cx="116395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7675" y="1375410"/>
            <a:ext cx="233045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4520" y="3624580"/>
            <a:ext cx="17983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73505"/>
            <a:ext cx="115824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67225" y="3594100"/>
            <a:ext cx="19342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985" y="5725160"/>
            <a:ext cx="232346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02080"/>
            <a:ext cx="116014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8525" y="3548380"/>
            <a:ext cx="273685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7805" y="3472180"/>
            <a:ext cx="11303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976120"/>
            <a:ext cx="1111567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395095"/>
            <a:ext cx="1016317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29385"/>
            <a:ext cx="116681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2820" y="3268345"/>
            <a:ext cx="14179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2745" y="4990465"/>
            <a:ext cx="14179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00225"/>
            <a:ext cx="115443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8710" y="1722120"/>
            <a:ext cx="21704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0400" y="2593340"/>
            <a:ext cx="21704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5075" y="3430270"/>
            <a:ext cx="21704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1005" y="4301490"/>
            <a:ext cx="19088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16050"/>
            <a:ext cx="115824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04005" y="2297430"/>
            <a:ext cx="17729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4255" y="3362960"/>
            <a:ext cx="17729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2870" y="3396615"/>
            <a:ext cx="17729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85900"/>
            <a:ext cx="116300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5885" y="1469390"/>
            <a:ext cx="22117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0370" y="3549650"/>
            <a:ext cx="22117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4560" y="3566160"/>
            <a:ext cx="294703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20495"/>
            <a:ext cx="115347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10970"/>
            <a:ext cx="115919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945" y="2414905"/>
            <a:ext cx="27285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2026-01-08T10:29:59Z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